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376" r:id="rId9"/>
    <p:sldId id="274" r:id="rId10"/>
    <p:sldId id="276" r:id="rId11"/>
    <p:sldId id="371" r:id="rId12"/>
    <p:sldId id="282" r:id="rId13"/>
    <p:sldId id="372" r:id="rId14"/>
    <p:sldId id="292" r:id="rId15"/>
    <p:sldId id="373" r:id="rId16"/>
    <p:sldId id="297" r:id="rId17"/>
    <p:sldId id="298" r:id="rId18"/>
    <p:sldId id="303" r:id="rId19"/>
    <p:sldId id="299" r:id="rId20"/>
    <p:sldId id="305" r:id="rId21"/>
    <p:sldId id="379" r:id="rId22"/>
    <p:sldId id="380" r:id="rId23"/>
    <p:sldId id="381" r:id="rId24"/>
    <p:sldId id="308" r:id="rId25"/>
    <p:sldId id="309" r:id="rId26"/>
    <p:sldId id="375" r:id="rId27"/>
    <p:sldId id="311" r:id="rId28"/>
    <p:sldId id="314" r:id="rId29"/>
    <p:sldId id="320" r:id="rId30"/>
    <p:sldId id="374" r:id="rId31"/>
    <p:sldId id="317" r:id="rId32"/>
    <p:sldId id="332" r:id="rId33"/>
    <p:sldId id="334" r:id="rId34"/>
    <p:sldId id="335" r:id="rId35"/>
    <p:sldId id="340" r:id="rId36"/>
    <p:sldId id="377" r:id="rId37"/>
    <p:sldId id="341" r:id="rId38"/>
    <p:sldId id="348" r:id="rId39"/>
    <p:sldId id="350" r:id="rId40"/>
    <p:sldId id="378" r:id="rId41"/>
    <p:sldId id="35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82" r:id="rId51"/>
    <p:sldId id="370" r:id="rId52"/>
    <p:sldId id="356" r:id="rId53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89787" autoAdjust="0"/>
  </p:normalViewPr>
  <p:slideViewPr>
    <p:cSldViewPr snapToGrid="0" showGuides="1">
      <p:cViewPr varScale="1">
        <p:scale>
          <a:sx n="47" d="100"/>
          <a:sy n="47" d="100"/>
        </p:scale>
        <p:origin x="84" y="12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73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75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4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47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5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2:00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07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1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en-NL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Combine</a:t>
                </a:r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sz="1400" dirty="0">
                    <a:latin typeface="Cambria Math" panose="02040503050406030204" pitchFamily="18" charset="0"/>
                  </a:rPr>
                  <a:t>Optimum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4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FS score</a:t>
            </a:r>
          </a:p>
          <a:p>
            <a:pPr lvl="3"/>
            <a:r>
              <a:rPr lang="en-US" dirty="0"/>
              <a:t>Logistic regression accuracy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specifications</a:t>
            </a:r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 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Machine learning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Search for best 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Preprocessing algorithms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Hyperparameters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Automated Machine Learning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Solutions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Evolving solutions</a:t>
            </a:r>
          </a:p>
          <a:p>
            <a:pPr lvl="3"/>
            <a:r>
              <a:rPr lang="en-US" dirty="0"/>
              <a:t>Mutations</a:t>
            </a:r>
          </a:p>
          <a:p>
            <a:pPr lvl="3"/>
            <a:r>
              <a:rPr lang="en-US" dirty="0"/>
              <a:t>Crossovers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Selecting solutions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Pipeline Optimization tool (TPOT)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0100" y="1188000"/>
            <a:ext cx="7922712" cy="3381619"/>
          </a:xfrm>
        </p:spPr>
        <p:txBody>
          <a:bodyPr/>
          <a:lstStyle/>
          <a:p>
            <a:pPr lvl="2"/>
            <a:r>
              <a:rPr lang="en-US" dirty="0"/>
              <a:t>Automated machine learning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Genetic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Issues with many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1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TPOT additions</a:t>
            </a:r>
          </a:p>
          <a:p>
            <a:pPr lvl="2"/>
            <a:r>
              <a:rPr lang="en-US" dirty="0" err="1"/>
              <a:t>FS_accuracy</a:t>
            </a:r>
            <a:endParaRPr lang="en-US" dirty="0"/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Accuracy</a:t>
            </a:r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en-NL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4835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r:id="rId4" imgW="2082240" imgH="1638000" progId="">
                  <p:embed/>
                </p:oleObj>
              </mc:Choice>
              <mc:Fallback>
                <p:oleObj r:id="rId4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3"/>
            <a:r>
              <a:rPr lang="en-US" dirty="0"/>
              <a:t>Similarity  T-test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26789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i="1" dirty="0" err="1"/>
              <a:t>Metalearn</a:t>
            </a:r>
            <a:r>
              <a:rPr lang="en-US" i="1" dirty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/>
              <a:t>Added 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E1BFD-6654-4270-949A-8855DC3EC6C4}"/>
              </a:ext>
            </a:extLst>
          </p:cNvPr>
          <p:cNvSpPr txBox="1"/>
          <p:nvPr/>
        </p:nvSpPr>
        <p:spPr>
          <a:xfrm>
            <a:off x="470621" y="1192159"/>
            <a:ext cx="396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research question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en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TPOT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Problems 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FS_score</a:t>
            </a: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 selection added:</a:t>
            </a:r>
          </a:p>
          <a:p>
            <a:pPr marL="545400" lvl="2" indent="-342900"/>
            <a:r>
              <a:rPr lang="en-US" dirty="0"/>
              <a:t>Bias</a:t>
            </a:r>
          </a:p>
          <a:p>
            <a:pPr marL="545400" lvl="2" indent="-342900"/>
            <a:r>
              <a:rPr lang="en-US" dirty="0"/>
              <a:t>Algorithms</a:t>
            </a:r>
          </a:p>
          <a:p>
            <a:pPr marL="342900" lvl="1" indent="-342900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Better performance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Placeholder 33">
            <a:extLst>
              <a:ext uri="{FF2B5EF4-FFF2-40B4-BE49-F238E27FC236}">
                <a16:creationId xmlns:a16="http://schemas.microsoft.com/office/drawing/2014/main" id="{0089F9C2-18A3-40D6-8C68-D894C9E1C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/>
              <a:t>Research on multicollinearity</a:t>
            </a:r>
          </a:p>
          <a:p>
            <a:pPr lvl="2"/>
            <a:r>
              <a:rPr lang="en-US" dirty="0"/>
              <a:t>Research on other 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: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TPOT</a:t>
            </a:r>
          </a:p>
          <a:p>
            <a:pPr marL="545400" lvl="2" indent="-342900"/>
            <a:r>
              <a:rPr lang="en-US" sz="1500" dirty="0"/>
              <a:t>Feature selection extension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FF03C-5F0E-4F6B-9BAF-458BE17B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" y="766395"/>
            <a:ext cx="4566546" cy="3803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D2E0C-B423-49F9-B913-5838B1E1D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68202"/>
            <a:ext cx="4566546" cy="38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6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187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EBEBEB"/>
      </a:dk1>
      <a:lt1>
        <a:sysClr val="window" lastClr="2B2B2B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7387</TotalTime>
  <Words>1272</Words>
  <Application>Microsoft Office PowerPoint</Application>
  <PresentationFormat>On-screen Show (16:9)</PresentationFormat>
  <Paragraphs>609</Paragraphs>
  <Slides>52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Cambria Math</vt:lpstr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Automated Machine learning</vt:lpstr>
      <vt:lpstr>Genetic Algorithms</vt:lpstr>
      <vt:lpstr>Tree-based Pipeline Optimization tool (TPOT)</vt:lpstr>
      <vt:lpstr>Experiment 3</vt:lpstr>
      <vt:lpstr>PowerPoint Presentation</vt:lpstr>
      <vt:lpstr>Missing Value Handling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Dataset exploration</vt:lpstr>
      <vt:lpstr>Analysis 1</vt:lpstr>
      <vt:lpstr>Analysis 2</vt:lpstr>
      <vt:lpstr>Framework cBioF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 TPOT</vt:lpstr>
      <vt:lpstr>Future work</vt:lpstr>
      <vt:lpstr>cBioF: 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Beishuizen, T.P.A.</cp:lastModifiedBy>
  <cp:revision>109</cp:revision>
  <dcterms:created xsi:type="dcterms:W3CDTF">2018-10-17T08:11:16Z</dcterms:created>
  <dcterms:modified xsi:type="dcterms:W3CDTF">2018-10-22T13:30:05Z</dcterms:modified>
</cp:coreProperties>
</file>